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mp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490144" y="360722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  <a:endParaRPr lang="tr-TR" sz="1800" b="1" cap="all" dirty="0">
              <a:ln/>
              <a:solidFill>
                <a:schemeClr val="tx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anose="030F0702030302020204" pitchFamily="66" charset="0"/>
            </a:endParaRP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37996" y="4774280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69522" y="9591240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21.03.2023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</a:t>
            </a:r>
            <a:r>
              <a:rPr lang="tr-TR" sz="1800" b="1" i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:  </a:t>
            </a:r>
            <a:r>
              <a:rPr lang="tr-TR" sz="1800" b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13:40</a:t>
            </a:r>
            <a:endParaRPr lang="tr-TR" sz="1800" b="1" baseline="30000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</a:t>
            </a:r>
            <a:r>
              <a:rPr lang="tr-TR" sz="1800" b="1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Fakültes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296029" y="4701246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AYÇA DUMAN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22517004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68100" y="5289936"/>
            <a:ext cx="66247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KOZMETİK TOKSİKOLOJİSİ</a:t>
            </a:r>
            <a:endParaRPr lang="tr-TR" sz="2400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Times New Roman"/>
                <a:ea typeface="Batang"/>
              </a:rPr>
              <a:t> </a:t>
            </a:r>
            <a:r>
              <a:rPr lang="tr-TR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Doç.Dr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. Göknur YAŞA ATMACA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6" y="1546951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600" y="2204903"/>
            <a:ext cx="2434121" cy="24341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Resim 8" descr="Ekran Kırpm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30" y="6654414"/>
            <a:ext cx="6011885" cy="198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200</TotalTime>
  <Words>33</Words>
  <Application>Microsoft Office PowerPoint</Application>
  <PresentationFormat>Özel</PresentationFormat>
  <Paragraphs>20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28</cp:revision>
  <dcterms:created xsi:type="dcterms:W3CDTF">2016-11-29T08:51:08Z</dcterms:created>
  <dcterms:modified xsi:type="dcterms:W3CDTF">2023-03-18T06:38:24Z</dcterms:modified>
</cp:coreProperties>
</file>